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  <p:sldId id="497" r:id="rId246"/>
    <p:sldId id="498" r:id="rId247"/>
    <p:sldId id="499" r:id="rId248"/>
    <p:sldId id="500" r:id="rId249"/>
    <p:sldId id="501" r:id="rId250"/>
    <p:sldId id="502" r:id="rId251"/>
    <p:sldId id="503" r:id="rId252"/>
    <p:sldId id="504" r:id="rId253"/>
    <p:sldId id="505" r:id="rId254"/>
    <p:sldId id="506" r:id="rId255"/>
    <p:sldId id="507" r:id="rId256"/>
    <p:sldId id="508" r:id="rId257"/>
    <p:sldId id="509" r:id="rId258"/>
    <p:sldId id="510" r:id="rId259"/>
    <p:sldId id="511" r:id="rId260"/>
    <p:sldId id="512" r:id="rId261"/>
    <p:sldId id="513" r:id="rId262"/>
    <p:sldId id="514" r:id="rId263"/>
    <p:sldId id="515" r:id="rId264"/>
    <p:sldId id="516" r:id="rId265"/>
    <p:sldId id="517" r:id="rId266"/>
    <p:sldId id="518" r:id="rId267"/>
    <p:sldId id="519" r:id="rId268"/>
    <p:sldId id="520" r:id="rId269"/>
    <p:sldId id="521" r:id="rId270"/>
    <p:sldId id="522" r:id="rId271"/>
    <p:sldId id="523" r:id="rId272"/>
    <p:sldId id="524" r:id="rId273"/>
    <p:sldId id="525" r:id="rId274"/>
    <p:sldId id="526" r:id="rId275"/>
    <p:sldId id="527" r:id="rId276"/>
    <p:sldId id="528" r:id="rId27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8" roundtripDataSignature="AMtx7mhT36/IagnYxuvb2R3zkeFDXmph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190" Type="http://schemas.openxmlformats.org/officeDocument/2006/relationships/slide" Target="slides/slide18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194" Type="http://schemas.openxmlformats.org/officeDocument/2006/relationships/slide" Target="slides/slide190.xml"/><Relationship Id="rId43" Type="http://schemas.openxmlformats.org/officeDocument/2006/relationships/slide" Target="slides/slide39.xml"/><Relationship Id="rId193" Type="http://schemas.openxmlformats.org/officeDocument/2006/relationships/slide" Target="slides/slide189.xml"/><Relationship Id="rId46" Type="http://schemas.openxmlformats.org/officeDocument/2006/relationships/slide" Target="slides/slide42.xml"/><Relationship Id="rId192" Type="http://schemas.openxmlformats.org/officeDocument/2006/relationships/slide" Target="slides/slide188.xml"/><Relationship Id="rId45" Type="http://schemas.openxmlformats.org/officeDocument/2006/relationships/slide" Target="slides/slide41.xml"/><Relationship Id="rId191" Type="http://schemas.openxmlformats.org/officeDocument/2006/relationships/slide" Target="slides/slide187.xml"/><Relationship Id="rId48" Type="http://schemas.openxmlformats.org/officeDocument/2006/relationships/slide" Target="slides/slide44.xml"/><Relationship Id="rId187" Type="http://schemas.openxmlformats.org/officeDocument/2006/relationships/slide" Target="slides/slide183.xml"/><Relationship Id="rId47" Type="http://schemas.openxmlformats.org/officeDocument/2006/relationships/slide" Target="slides/slide4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49" Type="http://schemas.openxmlformats.org/officeDocument/2006/relationships/slide" Target="slides/slide45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188" Type="http://schemas.openxmlformats.org/officeDocument/2006/relationships/slide" Target="slides/slide18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183" Type="http://schemas.openxmlformats.org/officeDocument/2006/relationships/slide" Target="slides/slide179.xml"/><Relationship Id="rId32" Type="http://schemas.openxmlformats.org/officeDocument/2006/relationships/slide" Target="slides/slide28.xml"/><Relationship Id="rId182" Type="http://schemas.openxmlformats.org/officeDocument/2006/relationships/slide" Target="slides/slide178.xml"/><Relationship Id="rId35" Type="http://schemas.openxmlformats.org/officeDocument/2006/relationships/slide" Target="slides/slide31.xml"/><Relationship Id="rId181" Type="http://schemas.openxmlformats.org/officeDocument/2006/relationships/slide" Target="slides/slide177.xml"/><Relationship Id="rId34" Type="http://schemas.openxmlformats.org/officeDocument/2006/relationships/slide" Target="slides/slide30.xml"/><Relationship Id="rId180" Type="http://schemas.openxmlformats.org/officeDocument/2006/relationships/slide" Target="slides/slide176.xml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98" Type="http://schemas.openxmlformats.org/officeDocument/2006/relationships/slide" Target="slides/slide194.xml"/><Relationship Id="rId14" Type="http://schemas.openxmlformats.org/officeDocument/2006/relationships/slide" Target="slides/slide10.xml"/><Relationship Id="rId197" Type="http://schemas.openxmlformats.org/officeDocument/2006/relationships/slide" Target="slides/slide193.xml"/><Relationship Id="rId17" Type="http://schemas.openxmlformats.org/officeDocument/2006/relationships/slide" Target="slides/slide13.xml"/><Relationship Id="rId196" Type="http://schemas.openxmlformats.org/officeDocument/2006/relationships/slide" Target="slides/slide192.xml"/><Relationship Id="rId16" Type="http://schemas.openxmlformats.org/officeDocument/2006/relationships/slide" Target="slides/slide12.xml"/><Relationship Id="rId195" Type="http://schemas.openxmlformats.org/officeDocument/2006/relationships/slide" Target="slides/slide19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99" Type="http://schemas.openxmlformats.org/officeDocument/2006/relationships/slide" Target="slides/slide195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271" Type="http://schemas.openxmlformats.org/officeDocument/2006/relationships/slide" Target="slides/slide267.xml"/><Relationship Id="rId87" Type="http://schemas.openxmlformats.org/officeDocument/2006/relationships/slide" Target="slides/slide83.xml"/><Relationship Id="rId270" Type="http://schemas.openxmlformats.org/officeDocument/2006/relationships/slide" Target="slides/slide266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269" Type="http://schemas.openxmlformats.org/officeDocument/2006/relationships/slide" Target="slides/slide265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264" Type="http://schemas.openxmlformats.org/officeDocument/2006/relationships/slide" Target="slides/slide260.xml"/><Relationship Id="rId142" Type="http://schemas.openxmlformats.org/officeDocument/2006/relationships/slide" Target="slides/slide138.xml"/><Relationship Id="rId263" Type="http://schemas.openxmlformats.org/officeDocument/2006/relationships/slide" Target="slides/slide259.xml"/><Relationship Id="rId141" Type="http://schemas.openxmlformats.org/officeDocument/2006/relationships/slide" Target="slides/slide137.xml"/><Relationship Id="rId262" Type="http://schemas.openxmlformats.org/officeDocument/2006/relationships/slide" Target="slides/slide258.xml"/><Relationship Id="rId140" Type="http://schemas.openxmlformats.org/officeDocument/2006/relationships/slide" Target="slides/slide136.xml"/><Relationship Id="rId261" Type="http://schemas.openxmlformats.org/officeDocument/2006/relationships/slide" Target="slides/slide257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268" Type="http://schemas.openxmlformats.org/officeDocument/2006/relationships/slide" Target="slides/slide264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267" Type="http://schemas.openxmlformats.org/officeDocument/2006/relationships/slide" Target="slides/slide263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266" Type="http://schemas.openxmlformats.org/officeDocument/2006/relationships/slide" Target="slides/slide262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265" Type="http://schemas.openxmlformats.org/officeDocument/2006/relationships/slide" Target="slides/slide261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260" Type="http://schemas.openxmlformats.org/officeDocument/2006/relationships/slide" Target="slides/slide256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259" Type="http://schemas.openxmlformats.org/officeDocument/2006/relationships/slide" Target="slides/slide255.xml"/><Relationship Id="rId137" Type="http://schemas.openxmlformats.org/officeDocument/2006/relationships/slide" Target="slides/slide133.xml"/><Relationship Id="rId258" Type="http://schemas.openxmlformats.org/officeDocument/2006/relationships/slide" Target="slides/slide254.xml"/><Relationship Id="rId132" Type="http://schemas.openxmlformats.org/officeDocument/2006/relationships/slide" Target="slides/slide128.xml"/><Relationship Id="rId253" Type="http://schemas.openxmlformats.org/officeDocument/2006/relationships/slide" Target="slides/slide249.xml"/><Relationship Id="rId131" Type="http://schemas.openxmlformats.org/officeDocument/2006/relationships/slide" Target="slides/slide127.xml"/><Relationship Id="rId252" Type="http://schemas.openxmlformats.org/officeDocument/2006/relationships/slide" Target="slides/slide248.xml"/><Relationship Id="rId130" Type="http://schemas.openxmlformats.org/officeDocument/2006/relationships/slide" Target="slides/slide126.xml"/><Relationship Id="rId251" Type="http://schemas.openxmlformats.org/officeDocument/2006/relationships/slide" Target="slides/slide247.xml"/><Relationship Id="rId250" Type="http://schemas.openxmlformats.org/officeDocument/2006/relationships/slide" Target="slides/slide246.xml"/><Relationship Id="rId136" Type="http://schemas.openxmlformats.org/officeDocument/2006/relationships/slide" Target="slides/slide132.xml"/><Relationship Id="rId257" Type="http://schemas.openxmlformats.org/officeDocument/2006/relationships/slide" Target="slides/slide253.xml"/><Relationship Id="rId135" Type="http://schemas.openxmlformats.org/officeDocument/2006/relationships/slide" Target="slides/slide131.xml"/><Relationship Id="rId256" Type="http://schemas.openxmlformats.org/officeDocument/2006/relationships/slide" Target="slides/slide252.xml"/><Relationship Id="rId134" Type="http://schemas.openxmlformats.org/officeDocument/2006/relationships/slide" Target="slides/slide130.xml"/><Relationship Id="rId255" Type="http://schemas.openxmlformats.org/officeDocument/2006/relationships/slide" Target="slides/slide251.xml"/><Relationship Id="rId133" Type="http://schemas.openxmlformats.org/officeDocument/2006/relationships/slide" Target="slides/slide129.xml"/><Relationship Id="rId254" Type="http://schemas.openxmlformats.org/officeDocument/2006/relationships/slide" Target="slides/slide250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275" Type="http://schemas.openxmlformats.org/officeDocument/2006/relationships/slide" Target="slides/slide271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274" Type="http://schemas.openxmlformats.org/officeDocument/2006/relationships/slide" Target="slides/slide270.xml"/><Relationship Id="rId152" Type="http://schemas.openxmlformats.org/officeDocument/2006/relationships/slide" Target="slides/slide148.xml"/><Relationship Id="rId273" Type="http://schemas.openxmlformats.org/officeDocument/2006/relationships/slide" Target="slides/slide269.xml"/><Relationship Id="rId151" Type="http://schemas.openxmlformats.org/officeDocument/2006/relationships/slide" Target="slides/slide147.xml"/><Relationship Id="rId272" Type="http://schemas.openxmlformats.org/officeDocument/2006/relationships/slide" Target="slides/slide268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278" Type="http://customschemas.google.com/relationships/presentationmetadata" Target="metadata"/><Relationship Id="rId156" Type="http://schemas.openxmlformats.org/officeDocument/2006/relationships/slide" Target="slides/slide152.xml"/><Relationship Id="rId277" Type="http://schemas.openxmlformats.org/officeDocument/2006/relationships/slide" Target="slides/slide273.xml"/><Relationship Id="rId155" Type="http://schemas.openxmlformats.org/officeDocument/2006/relationships/slide" Target="slides/slide151.xml"/><Relationship Id="rId276" Type="http://schemas.openxmlformats.org/officeDocument/2006/relationships/slide" Target="slides/slide272.xml"/><Relationship Id="rId107" Type="http://schemas.openxmlformats.org/officeDocument/2006/relationships/slide" Target="slides/slide103.xml"/><Relationship Id="rId228" Type="http://schemas.openxmlformats.org/officeDocument/2006/relationships/slide" Target="slides/slide224.xml"/><Relationship Id="rId106" Type="http://schemas.openxmlformats.org/officeDocument/2006/relationships/slide" Target="slides/slide102.xml"/><Relationship Id="rId227" Type="http://schemas.openxmlformats.org/officeDocument/2006/relationships/slide" Target="slides/slide223.xml"/><Relationship Id="rId105" Type="http://schemas.openxmlformats.org/officeDocument/2006/relationships/slide" Target="slides/slide101.xml"/><Relationship Id="rId226" Type="http://schemas.openxmlformats.org/officeDocument/2006/relationships/slide" Target="slides/slide222.xml"/><Relationship Id="rId104" Type="http://schemas.openxmlformats.org/officeDocument/2006/relationships/slide" Target="slides/slide100.xml"/><Relationship Id="rId225" Type="http://schemas.openxmlformats.org/officeDocument/2006/relationships/slide" Target="slides/slide221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229" Type="http://schemas.openxmlformats.org/officeDocument/2006/relationships/slide" Target="slides/slide225.xml"/><Relationship Id="rId220" Type="http://schemas.openxmlformats.org/officeDocument/2006/relationships/slide" Target="slides/slide216.xml"/><Relationship Id="rId103" Type="http://schemas.openxmlformats.org/officeDocument/2006/relationships/slide" Target="slides/slide99.xml"/><Relationship Id="rId224" Type="http://schemas.openxmlformats.org/officeDocument/2006/relationships/slide" Target="slides/slide220.xml"/><Relationship Id="rId102" Type="http://schemas.openxmlformats.org/officeDocument/2006/relationships/slide" Target="slides/slide98.xml"/><Relationship Id="rId223" Type="http://schemas.openxmlformats.org/officeDocument/2006/relationships/slide" Target="slides/slide219.xml"/><Relationship Id="rId101" Type="http://schemas.openxmlformats.org/officeDocument/2006/relationships/slide" Target="slides/slide97.xml"/><Relationship Id="rId222" Type="http://schemas.openxmlformats.org/officeDocument/2006/relationships/slide" Target="slides/slide218.xml"/><Relationship Id="rId100" Type="http://schemas.openxmlformats.org/officeDocument/2006/relationships/slide" Target="slides/slide96.xml"/><Relationship Id="rId221" Type="http://schemas.openxmlformats.org/officeDocument/2006/relationships/slide" Target="slides/slide217.xml"/><Relationship Id="rId217" Type="http://schemas.openxmlformats.org/officeDocument/2006/relationships/slide" Target="slides/slide213.xml"/><Relationship Id="rId216" Type="http://schemas.openxmlformats.org/officeDocument/2006/relationships/slide" Target="slides/slide212.xml"/><Relationship Id="rId215" Type="http://schemas.openxmlformats.org/officeDocument/2006/relationships/slide" Target="slides/slide211.xml"/><Relationship Id="rId214" Type="http://schemas.openxmlformats.org/officeDocument/2006/relationships/slide" Target="slides/slide210.xml"/><Relationship Id="rId219" Type="http://schemas.openxmlformats.org/officeDocument/2006/relationships/slide" Target="slides/slide215.xml"/><Relationship Id="rId218" Type="http://schemas.openxmlformats.org/officeDocument/2006/relationships/slide" Target="slides/slide214.xml"/><Relationship Id="rId213" Type="http://schemas.openxmlformats.org/officeDocument/2006/relationships/slide" Target="slides/slide209.xml"/><Relationship Id="rId212" Type="http://schemas.openxmlformats.org/officeDocument/2006/relationships/slide" Target="slides/slide208.xml"/><Relationship Id="rId211" Type="http://schemas.openxmlformats.org/officeDocument/2006/relationships/slide" Target="slides/slide207.xml"/><Relationship Id="rId210" Type="http://schemas.openxmlformats.org/officeDocument/2006/relationships/slide" Target="slides/slide206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249" Type="http://schemas.openxmlformats.org/officeDocument/2006/relationships/slide" Target="slides/slide245.xml"/><Relationship Id="rId127" Type="http://schemas.openxmlformats.org/officeDocument/2006/relationships/slide" Target="slides/slide123.xml"/><Relationship Id="rId248" Type="http://schemas.openxmlformats.org/officeDocument/2006/relationships/slide" Target="slides/slide244.xml"/><Relationship Id="rId126" Type="http://schemas.openxmlformats.org/officeDocument/2006/relationships/slide" Target="slides/slide122.xml"/><Relationship Id="rId247" Type="http://schemas.openxmlformats.org/officeDocument/2006/relationships/slide" Target="slides/slide243.xml"/><Relationship Id="rId121" Type="http://schemas.openxmlformats.org/officeDocument/2006/relationships/slide" Target="slides/slide117.xml"/><Relationship Id="rId242" Type="http://schemas.openxmlformats.org/officeDocument/2006/relationships/slide" Target="slides/slide238.xml"/><Relationship Id="rId120" Type="http://schemas.openxmlformats.org/officeDocument/2006/relationships/slide" Target="slides/slide116.xml"/><Relationship Id="rId241" Type="http://schemas.openxmlformats.org/officeDocument/2006/relationships/slide" Target="slides/slide237.xml"/><Relationship Id="rId240" Type="http://schemas.openxmlformats.org/officeDocument/2006/relationships/slide" Target="slides/slide236.xml"/><Relationship Id="rId125" Type="http://schemas.openxmlformats.org/officeDocument/2006/relationships/slide" Target="slides/slide121.xml"/><Relationship Id="rId246" Type="http://schemas.openxmlformats.org/officeDocument/2006/relationships/slide" Target="slides/slide242.xml"/><Relationship Id="rId124" Type="http://schemas.openxmlformats.org/officeDocument/2006/relationships/slide" Target="slides/slide120.xml"/><Relationship Id="rId245" Type="http://schemas.openxmlformats.org/officeDocument/2006/relationships/slide" Target="slides/slide241.xml"/><Relationship Id="rId123" Type="http://schemas.openxmlformats.org/officeDocument/2006/relationships/slide" Target="slides/slide119.xml"/><Relationship Id="rId244" Type="http://schemas.openxmlformats.org/officeDocument/2006/relationships/slide" Target="slides/slide240.xml"/><Relationship Id="rId122" Type="http://schemas.openxmlformats.org/officeDocument/2006/relationships/slide" Target="slides/slide118.xml"/><Relationship Id="rId243" Type="http://schemas.openxmlformats.org/officeDocument/2006/relationships/slide" Target="slides/slide239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239" Type="http://schemas.openxmlformats.org/officeDocument/2006/relationships/slide" Target="slides/slide235.xml"/><Relationship Id="rId117" Type="http://schemas.openxmlformats.org/officeDocument/2006/relationships/slide" Target="slides/slide113.xml"/><Relationship Id="rId238" Type="http://schemas.openxmlformats.org/officeDocument/2006/relationships/slide" Target="slides/slide234.xml"/><Relationship Id="rId116" Type="http://schemas.openxmlformats.org/officeDocument/2006/relationships/slide" Target="slides/slide112.xml"/><Relationship Id="rId237" Type="http://schemas.openxmlformats.org/officeDocument/2006/relationships/slide" Target="slides/slide233.xml"/><Relationship Id="rId115" Type="http://schemas.openxmlformats.org/officeDocument/2006/relationships/slide" Target="slides/slide111.xml"/><Relationship Id="rId236" Type="http://schemas.openxmlformats.org/officeDocument/2006/relationships/slide" Target="slides/slide232.xml"/><Relationship Id="rId119" Type="http://schemas.openxmlformats.org/officeDocument/2006/relationships/slide" Target="slides/slide115.xml"/><Relationship Id="rId110" Type="http://schemas.openxmlformats.org/officeDocument/2006/relationships/slide" Target="slides/slide106.xml"/><Relationship Id="rId231" Type="http://schemas.openxmlformats.org/officeDocument/2006/relationships/slide" Target="slides/slide227.xml"/><Relationship Id="rId230" Type="http://schemas.openxmlformats.org/officeDocument/2006/relationships/slide" Target="slides/slide226.xml"/><Relationship Id="rId114" Type="http://schemas.openxmlformats.org/officeDocument/2006/relationships/slide" Target="slides/slide110.xml"/><Relationship Id="rId235" Type="http://schemas.openxmlformats.org/officeDocument/2006/relationships/slide" Target="slides/slide231.xml"/><Relationship Id="rId113" Type="http://schemas.openxmlformats.org/officeDocument/2006/relationships/slide" Target="slides/slide109.xml"/><Relationship Id="rId234" Type="http://schemas.openxmlformats.org/officeDocument/2006/relationships/slide" Target="slides/slide230.xml"/><Relationship Id="rId112" Type="http://schemas.openxmlformats.org/officeDocument/2006/relationships/slide" Target="slides/slide108.xml"/><Relationship Id="rId233" Type="http://schemas.openxmlformats.org/officeDocument/2006/relationships/slide" Target="slides/slide229.xml"/><Relationship Id="rId111" Type="http://schemas.openxmlformats.org/officeDocument/2006/relationships/slide" Target="slides/slide107.xml"/><Relationship Id="rId232" Type="http://schemas.openxmlformats.org/officeDocument/2006/relationships/slide" Target="slides/slide228.xml"/><Relationship Id="rId206" Type="http://schemas.openxmlformats.org/officeDocument/2006/relationships/slide" Target="slides/slide202.xml"/><Relationship Id="rId205" Type="http://schemas.openxmlformats.org/officeDocument/2006/relationships/slide" Target="slides/slide201.xml"/><Relationship Id="rId204" Type="http://schemas.openxmlformats.org/officeDocument/2006/relationships/slide" Target="slides/slide200.xml"/><Relationship Id="rId203" Type="http://schemas.openxmlformats.org/officeDocument/2006/relationships/slide" Target="slides/slide199.xml"/><Relationship Id="rId209" Type="http://schemas.openxmlformats.org/officeDocument/2006/relationships/slide" Target="slides/slide205.xml"/><Relationship Id="rId208" Type="http://schemas.openxmlformats.org/officeDocument/2006/relationships/slide" Target="slides/slide204.xml"/><Relationship Id="rId207" Type="http://schemas.openxmlformats.org/officeDocument/2006/relationships/slide" Target="slides/slide203.xml"/><Relationship Id="rId202" Type="http://schemas.openxmlformats.org/officeDocument/2006/relationships/slide" Target="slides/slide198.xml"/><Relationship Id="rId201" Type="http://schemas.openxmlformats.org/officeDocument/2006/relationships/slide" Target="slides/slide197.xml"/><Relationship Id="rId200" Type="http://schemas.openxmlformats.org/officeDocument/2006/relationships/slide" Target="slides/slide19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p1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transaction in a database system must maintain </a:t>
            </a: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Atomicity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Consistency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Isolation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 </a:t>
            </a: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Durability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− commonly known as ACID properties − in order to ensure accuracy, completeness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ACID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(an acronym for Atomicity, Consistency Isolation, Durability) is a concept that Database Professionals generally look for when evaluating databases and application architectures. For a reliable database all these four attributes should be achieved.</a:t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p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total cost of ownership (</a:t>
            </a: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TCO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the purchase price of an asset plus the costs of operation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2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2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2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2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2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2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2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2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2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2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2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2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2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2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2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2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8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8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8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8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8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7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3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3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4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3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3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4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3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3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4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5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4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4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4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4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4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5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5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5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5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9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6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5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5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61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6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78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58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60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6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6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7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6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6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7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67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72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77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70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76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79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7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84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80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8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82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89.png"/><Relationship Id="rId4" Type="http://schemas.openxmlformats.org/officeDocument/2006/relationships/image" Target="../media/image181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92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83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87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95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85.png"/><Relationship Id="rId4" Type="http://schemas.openxmlformats.org/officeDocument/2006/relationships/image" Target="../media/image193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94.png"/><Relationship Id="rId4" Type="http://schemas.openxmlformats.org/officeDocument/2006/relationships/image" Target="../media/image196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90.png"/><Relationship Id="rId4" Type="http://schemas.openxmlformats.org/officeDocument/2006/relationships/image" Target="../media/image20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88.png"/><Relationship Id="rId4" Type="http://schemas.openxmlformats.org/officeDocument/2006/relationships/image" Target="../media/image20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9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02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97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08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05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99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03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13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9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0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18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12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07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06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00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10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14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19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11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20.png"/><Relationship Id="rId4" Type="http://schemas.openxmlformats.org/officeDocument/2006/relationships/image" Target="../media/image2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17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15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24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30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21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22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33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25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29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23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26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40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27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31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32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36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41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34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37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45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35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38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39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42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55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58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44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47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46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49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56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51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50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53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54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62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252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257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66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69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60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63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59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64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294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26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74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267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277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271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265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291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275.png"/><Relationship Id="rId4" Type="http://schemas.openxmlformats.org/officeDocument/2006/relationships/image" Target="../media/image278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70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273.pn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27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276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281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279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280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290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295.pn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283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286.pn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284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29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289.pn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Relationship Id="rId3" Type="http://schemas.openxmlformats.org/officeDocument/2006/relationships/image" Target="../media/image285.png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293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282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288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287.pn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297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302.pn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298.png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29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301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1.xml"/><Relationship Id="rId3" Type="http://schemas.openxmlformats.org/officeDocument/2006/relationships/image" Target="../media/image299.png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image" Target="../media/image303.png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30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Relationship Id="rId6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Relationship Id="rId4" Type="http://schemas.openxmlformats.org/officeDocument/2006/relationships/slide" Target="/ppt/slides/slide56.xml"/><Relationship Id="rId5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5.png"/><Relationship Id="rId4" Type="http://schemas.openxmlformats.org/officeDocument/2006/relationships/image" Target="../media/image9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6.png"/><Relationship Id="rId4" Type="http://schemas.openxmlformats.org/officeDocument/2006/relationships/image" Target="../media/image11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4.png"/><Relationship Id="rId4" Type="http://schemas.openxmlformats.org/officeDocument/2006/relationships/image" Target="../media/image12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2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2544417" y="2570923"/>
            <a:ext cx="7103165" cy="707886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Introduction to AWS Cloud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748" y="650045"/>
            <a:ext cx="5334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308" y="1619030"/>
            <a:ext cx="9285514" cy="407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987" y="886901"/>
            <a:ext cx="8728213" cy="458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703" y="719896"/>
            <a:ext cx="9172161" cy="4601266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874" y="414259"/>
            <a:ext cx="9780251" cy="564860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055309"/>
            <a:ext cx="10495928" cy="4282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260" y="1003438"/>
            <a:ext cx="8711712" cy="431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693461"/>
            <a:ext cx="10106025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206" y="753096"/>
            <a:ext cx="916305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804862"/>
            <a:ext cx="108585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546" y="857276"/>
            <a:ext cx="10022577" cy="475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434" y="812924"/>
            <a:ext cx="9630603" cy="498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255" y="1739998"/>
            <a:ext cx="9221393" cy="42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263" y="837027"/>
            <a:ext cx="23145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678" y="754870"/>
            <a:ext cx="10483298" cy="5348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620" y="1126434"/>
            <a:ext cx="9331265" cy="3750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550" y="1071148"/>
            <a:ext cx="8836900" cy="4229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37" y="595312"/>
            <a:ext cx="10144125" cy="5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661" y="1263872"/>
            <a:ext cx="10495722" cy="3679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20" y="1166192"/>
            <a:ext cx="11837759" cy="4327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49206"/>
            <a:ext cx="10030860" cy="461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914400"/>
            <a:ext cx="10048627" cy="437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89311"/>
            <a:ext cx="10177670" cy="3418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193622"/>
            <a:ext cx="10760765" cy="323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0837" y="2195512"/>
            <a:ext cx="641032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122" y="817617"/>
            <a:ext cx="10376452" cy="437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1965" y="962264"/>
            <a:ext cx="8845619" cy="44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209" y="792402"/>
            <a:ext cx="10208522" cy="463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222" y="560595"/>
            <a:ext cx="8687021" cy="542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20" y="1245704"/>
            <a:ext cx="10088627" cy="387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501" y="544907"/>
            <a:ext cx="9606997" cy="5555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217" y="573806"/>
            <a:ext cx="8590078" cy="533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609" y="2214976"/>
            <a:ext cx="9239250" cy="16859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9554" y="855179"/>
            <a:ext cx="7705725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605" y="2381250"/>
            <a:ext cx="6934200" cy="2095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574" y="498963"/>
            <a:ext cx="33242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8581" y="1812534"/>
            <a:ext cx="846772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723" y="808766"/>
            <a:ext cx="8971100" cy="492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495" y="1803330"/>
            <a:ext cx="8639841" cy="284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940" y="1275116"/>
            <a:ext cx="10128432" cy="430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78" y="874779"/>
            <a:ext cx="6042370" cy="53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7753" y="923924"/>
            <a:ext cx="7133811" cy="5240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069" y="857781"/>
            <a:ext cx="9567862" cy="514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60" y="1014619"/>
            <a:ext cx="957262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938" y="1004887"/>
            <a:ext cx="935355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374" y="1703666"/>
            <a:ext cx="10915954" cy="2717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104" y="1484244"/>
            <a:ext cx="11045772" cy="351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985" y="2015930"/>
            <a:ext cx="8382000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3985" y="1013606"/>
            <a:ext cx="447675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275" y="1019175"/>
            <a:ext cx="8162925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2092" y="2070858"/>
            <a:ext cx="5939454" cy="187828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334" y="1177166"/>
            <a:ext cx="982980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176" y="1052512"/>
            <a:ext cx="91821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758" y="1040710"/>
            <a:ext cx="893445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365" y="1161556"/>
            <a:ext cx="8617269" cy="453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223" y="1060175"/>
            <a:ext cx="11222027" cy="4306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954" y="1017933"/>
            <a:ext cx="895350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950" y="1104900"/>
            <a:ext cx="99441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925" y="1085850"/>
            <a:ext cx="8296275" cy="4686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208" y="1959146"/>
            <a:ext cx="693420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829" y="551413"/>
            <a:ext cx="9997486" cy="5067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104" y="461064"/>
            <a:ext cx="8683488" cy="5417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553094"/>
            <a:ext cx="7288696" cy="575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6840" y="493828"/>
            <a:ext cx="7935360" cy="5525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183" y="706600"/>
            <a:ext cx="9297642" cy="507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530" y="347609"/>
            <a:ext cx="7658721" cy="567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006" y="621886"/>
            <a:ext cx="7343817" cy="561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312" y="481012"/>
            <a:ext cx="8715375" cy="5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922" y="450528"/>
            <a:ext cx="11139487" cy="6088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562" y="1219200"/>
            <a:ext cx="9286875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865" y="1698454"/>
            <a:ext cx="8768893" cy="437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4802" y="968619"/>
            <a:ext cx="33909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50" y="981075"/>
            <a:ext cx="979170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036" y="1571623"/>
            <a:ext cx="4898165" cy="296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539" y="1571623"/>
            <a:ext cx="5305964" cy="296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250" y="871537"/>
            <a:ext cx="971550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687" y="919990"/>
            <a:ext cx="8827650" cy="42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980" y="895349"/>
            <a:ext cx="9519650" cy="453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5070" y="860148"/>
            <a:ext cx="6965036" cy="4347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173" y="594414"/>
            <a:ext cx="4834114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7872" y="594414"/>
            <a:ext cx="4657770" cy="4799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07" y="913986"/>
            <a:ext cx="5298990" cy="377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2262" y="913986"/>
            <a:ext cx="4893394" cy="490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214" y="455663"/>
            <a:ext cx="9735473" cy="2473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954" name="Google Shape;954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921" y="3222978"/>
            <a:ext cx="6351104" cy="28391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70489"/>
            <a:ext cx="9753600" cy="19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3429001"/>
            <a:ext cx="9563100" cy="214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963" y="696350"/>
            <a:ext cx="32575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397" y="1951672"/>
            <a:ext cx="854392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774" y="1185652"/>
            <a:ext cx="4276725" cy="433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825" y="1062038"/>
            <a:ext cx="9502775" cy="4657672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3425" y="1587500"/>
            <a:ext cx="6060844" cy="3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3302" y="1606222"/>
            <a:ext cx="3929098" cy="3645555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446" y="2590800"/>
            <a:ext cx="7419975" cy="167640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902" y="2312090"/>
            <a:ext cx="4962525" cy="180975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800" endA="300" endPos="90000" fadeDir="5400000" kx="0" rotWithShape="0" algn="bl" stA="50000" stPos="0" sy="-100000" ky="0"/>
          </a:effectLst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4535" y="2022820"/>
            <a:ext cx="9869658" cy="2562433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948" y="830373"/>
            <a:ext cx="9687339" cy="514795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259" y="1219599"/>
            <a:ext cx="8765899" cy="441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6717" y="1291757"/>
            <a:ext cx="8738566" cy="4274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" y="794825"/>
            <a:ext cx="2286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543" y="1543269"/>
            <a:ext cx="9424479" cy="433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637" y="1076325"/>
            <a:ext cx="96107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461" y="806155"/>
            <a:ext cx="9384196" cy="499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100" y="1152732"/>
            <a:ext cx="9220200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483" y="1009442"/>
            <a:ext cx="95250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1687" y="957262"/>
            <a:ext cx="8048625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50" y="1128712"/>
            <a:ext cx="97917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791" y="540070"/>
            <a:ext cx="7354128" cy="5070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949" y="646044"/>
            <a:ext cx="7702205" cy="516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250" y="1028699"/>
            <a:ext cx="9743306" cy="3172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40" y="346421"/>
            <a:ext cx="6037720" cy="268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955925"/>
            <a:ext cx="93821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635" y="668435"/>
            <a:ext cx="41052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160" y="1376069"/>
            <a:ext cx="9220022" cy="438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362" y="1157287"/>
            <a:ext cx="8677275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318" y="1804780"/>
            <a:ext cx="9628720" cy="505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425" y="1948815"/>
            <a:ext cx="843915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362" y="1611313"/>
            <a:ext cx="8499821" cy="332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712" y="1204912"/>
            <a:ext cx="917257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3611" y="855593"/>
            <a:ext cx="9384226" cy="4829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498" y="2578168"/>
            <a:ext cx="7290016" cy="352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165" y="1163568"/>
            <a:ext cx="10339537" cy="357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0048" y="2617925"/>
            <a:ext cx="4314825" cy="1171575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714" y="1462087"/>
            <a:ext cx="832485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05" y="597876"/>
            <a:ext cx="3238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8245" y="1514475"/>
            <a:ext cx="779145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563" y="775115"/>
            <a:ext cx="37528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6790" y="1768133"/>
            <a:ext cx="78486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449" y="910879"/>
            <a:ext cx="8713718" cy="450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754" y="1810474"/>
            <a:ext cx="7966437" cy="32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222" y="817838"/>
            <a:ext cx="8910384" cy="4290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453" y="1593159"/>
            <a:ext cx="9235674" cy="303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679" y="1129885"/>
            <a:ext cx="10515167" cy="350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400" y="1137202"/>
            <a:ext cx="820102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5524" y="432954"/>
            <a:ext cx="6400385" cy="368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354" y="868224"/>
            <a:ext cx="8840967" cy="430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1452562"/>
            <a:ext cx="988695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152731"/>
            <a:ext cx="10717093" cy="4545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790" y="766469"/>
            <a:ext cx="33051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8681" y="1914232"/>
            <a:ext cx="831532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224" y="1098196"/>
            <a:ext cx="8148223" cy="402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7230" y="2947987"/>
            <a:ext cx="6448425" cy="9620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2247" y="1328670"/>
            <a:ext cx="8367506" cy="33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8556" y="824766"/>
            <a:ext cx="8195227" cy="461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547" y="1061415"/>
            <a:ext cx="9175789" cy="378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662" y="911224"/>
            <a:ext cx="10537380" cy="4753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197" y="613585"/>
            <a:ext cx="8143046" cy="5630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739" y="335859"/>
            <a:ext cx="7612869" cy="570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854" y="624359"/>
            <a:ext cx="7490584" cy="5609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280" y="944562"/>
            <a:ext cx="6504954" cy="475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657" y="574284"/>
            <a:ext cx="51054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9498" y="1528762"/>
            <a:ext cx="9633004" cy="44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765" y="309907"/>
            <a:ext cx="7146235" cy="563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0" y="639159"/>
            <a:ext cx="8099425" cy="5233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585" y="1422400"/>
            <a:ext cx="8751365" cy="35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9925" y="2477742"/>
            <a:ext cx="4943475" cy="150495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511" y="967609"/>
            <a:ext cx="8688456" cy="4922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175" y="1057275"/>
            <a:ext cx="9391650" cy="47434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171" y="707127"/>
            <a:ext cx="8902769" cy="520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190" y="754062"/>
            <a:ext cx="8135603" cy="481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17" y="810798"/>
            <a:ext cx="7816091" cy="435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413" y="136525"/>
            <a:ext cx="6587987" cy="5606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64" y="691808"/>
            <a:ext cx="39052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7692" y="1492274"/>
            <a:ext cx="8768414" cy="444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917" y="895971"/>
            <a:ext cx="815340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231" y="333334"/>
            <a:ext cx="5723491" cy="561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1276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574" y="349583"/>
            <a:ext cx="5814391" cy="555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5722" y="592528"/>
            <a:ext cx="4339465" cy="51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687" y="2886075"/>
            <a:ext cx="9572625" cy="108585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300" y="1162050"/>
            <a:ext cx="83439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235" y="958090"/>
            <a:ext cx="911542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712" y="1090612"/>
            <a:ext cx="99345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9825" y="990600"/>
            <a:ext cx="737235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112" y="566737"/>
            <a:ext cx="8867775" cy="57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825" y="898060"/>
            <a:ext cx="57912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967" y="1757948"/>
            <a:ext cx="9060668" cy="433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515" y="327370"/>
            <a:ext cx="8115300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Google Shape;1321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286" y="308527"/>
            <a:ext cx="7243349" cy="5687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207" y="1147556"/>
            <a:ext cx="9410646" cy="313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866" y="394044"/>
            <a:ext cx="9220200" cy="5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417" y="564667"/>
            <a:ext cx="7620000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187" y="952500"/>
            <a:ext cx="9191625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235" y="1295400"/>
            <a:ext cx="84582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246"/>
          <p:cNvSpPr txBox="1"/>
          <p:nvPr/>
        </p:nvSpPr>
        <p:spPr>
          <a:xfrm>
            <a:off x="1281892" y="643810"/>
            <a:ext cx="4599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Delete these header lines  &amp; Save it</a:t>
            </a:r>
            <a:endParaRPr/>
          </a:p>
        </p:txBody>
      </p:sp>
      <p:pic>
        <p:nvPicPr>
          <p:cNvPr id="1348" name="Google Shape;1348;p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235" y="4011682"/>
            <a:ext cx="89820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Google Shape;1353;p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086" y="970928"/>
            <a:ext cx="9709208" cy="402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376" y="423655"/>
            <a:ext cx="10569874" cy="515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434" y="2328448"/>
            <a:ext cx="8562781" cy="3234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2628" y="1176344"/>
            <a:ext cx="8105450" cy="4735959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86" y="1593160"/>
            <a:ext cx="9379065" cy="333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34" y="1329704"/>
            <a:ext cx="10327738" cy="310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456" y="878784"/>
            <a:ext cx="8866723" cy="4263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877" y="809831"/>
            <a:ext cx="7990856" cy="4597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879" y="914814"/>
            <a:ext cx="7972700" cy="478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2697" y="1649068"/>
            <a:ext cx="78105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106" y="1731893"/>
            <a:ext cx="7160869" cy="3752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137" y="1566862"/>
            <a:ext cx="473392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746" y="1069422"/>
            <a:ext cx="5287824" cy="532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821" y="596899"/>
            <a:ext cx="5558666" cy="513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314" y="827442"/>
            <a:ext cx="9739568" cy="504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875" y="1540565"/>
            <a:ext cx="6562725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60"/>
          <p:cNvSpPr txBox="1"/>
          <p:nvPr/>
        </p:nvSpPr>
        <p:spPr>
          <a:xfrm>
            <a:off x="1948070" y="1126435"/>
            <a:ext cx="27151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Column name mismatch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6777" y="667991"/>
            <a:ext cx="4840357" cy="498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Google Shape;1429;p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899" y="636104"/>
            <a:ext cx="5037483" cy="512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6887" y="1219614"/>
            <a:ext cx="5082712" cy="4907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816" y="1109870"/>
            <a:ext cx="5910470" cy="484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4087" y="2428875"/>
            <a:ext cx="77438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75" y="661544"/>
            <a:ext cx="6138242" cy="553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" name="Google Shape;1454;p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6338" y="1406594"/>
            <a:ext cx="5812321" cy="513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46653"/>
            <a:ext cx="10495988" cy="564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Google Shape;1464;p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850" y="1230359"/>
            <a:ext cx="8210550" cy="4397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429" y="815965"/>
            <a:ext cx="9184475" cy="492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902" y="1524748"/>
            <a:ext cx="8678196" cy="406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912" y="1379537"/>
            <a:ext cx="749617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5" y="1166812"/>
            <a:ext cx="923925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" name="Google Shape;1484;p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437" y="1223962"/>
            <a:ext cx="9763125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971" y="854778"/>
            <a:ext cx="9378852" cy="469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399" y="1344510"/>
            <a:ext cx="9444383" cy="4386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806" y="711077"/>
            <a:ext cx="39052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160" y="1495132"/>
            <a:ext cx="9349680" cy="428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2686" y="1016922"/>
            <a:ext cx="9112890" cy="4792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656" y="996117"/>
            <a:ext cx="9670143" cy="464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857" y="945277"/>
            <a:ext cx="9849616" cy="453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314" y="1001163"/>
            <a:ext cx="10018486" cy="475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1371" y="970328"/>
            <a:ext cx="8089526" cy="5034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442" y="978871"/>
            <a:ext cx="8994499" cy="454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233" y="1059543"/>
            <a:ext cx="9091277" cy="454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486" y="974748"/>
            <a:ext cx="8851850" cy="4613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1771" y="817167"/>
            <a:ext cx="9583708" cy="4891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943" y="834952"/>
            <a:ext cx="9462752" cy="5004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483" y="1351707"/>
            <a:ext cx="8861034" cy="415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829" y="971354"/>
            <a:ext cx="9808482" cy="5270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8514" y="863593"/>
            <a:ext cx="9147707" cy="537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017" y="740723"/>
            <a:ext cx="8509552" cy="483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7722" y="2614101"/>
            <a:ext cx="4353340" cy="1443096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0686" y="886395"/>
            <a:ext cx="7425964" cy="4868381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970" y="925027"/>
            <a:ext cx="9515929" cy="4722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554" y="805819"/>
            <a:ext cx="9562892" cy="524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4244" y="698947"/>
            <a:ext cx="9029078" cy="4874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48" y="2334928"/>
            <a:ext cx="9051270" cy="316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825408"/>
            <a:ext cx="9740347" cy="126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011" y="734105"/>
            <a:ext cx="9683198" cy="138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113" y="2359916"/>
            <a:ext cx="2350397" cy="158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4424" y="3970766"/>
            <a:ext cx="26479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1365" y="3891874"/>
            <a:ext cx="26765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4" y="611724"/>
            <a:ext cx="40195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366" y="1521618"/>
            <a:ext cx="9897075" cy="403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/>
        </p:nvSpPr>
        <p:spPr>
          <a:xfrm>
            <a:off x="1799511" y="2659559"/>
            <a:ext cx="8182689" cy="769441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: Run EC2 machines on AWS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2437" y="592137"/>
            <a:ext cx="740092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562" y="800100"/>
            <a:ext cx="8524875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804" y="1428892"/>
            <a:ext cx="10270392" cy="400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362852"/>
            <a:ext cx="11010900" cy="381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037" y="1783556"/>
            <a:ext cx="10668045" cy="329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" y="5137150"/>
            <a:ext cx="3048000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17098"/>
            <a:ext cx="10655300" cy="391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100" y="1435128"/>
            <a:ext cx="10833100" cy="398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300" y="1359373"/>
            <a:ext cx="10693400" cy="39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800" y="1291762"/>
            <a:ext cx="9588500" cy="384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" y="771451"/>
            <a:ext cx="32194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1436" y="1311372"/>
            <a:ext cx="10057024" cy="43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100" y="1482349"/>
            <a:ext cx="10337800" cy="385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02622"/>
            <a:ext cx="10198100" cy="3735262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037" y="1057275"/>
            <a:ext cx="6257925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86" y="1587499"/>
            <a:ext cx="11397827" cy="3385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875" y="754062"/>
            <a:ext cx="65722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1298818"/>
            <a:ext cx="1073150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800" y="1385724"/>
            <a:ext cx="8243887" cy="377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219200"/>
            <a:ext cx="84201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2175" y="1189037"/>
            <a:ext cx="644842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150" y="1260475"/>
            <a:ext cx="62674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43" y="658690"/>
            <a:ext cx="3143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0674" y="1519897"/>
            <a:ext cx="9536009" cy="403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8937" y="1438275"/>
            <a:ext cx="6334125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650" y="1538287"/>
            <a:ext cx="636270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4175" y="1528762"/>
            <a:ext cx="634365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225" y="1476375"/>
            <a:ext cx="63055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475" y="1323975"/>
            <a:ext cx="687705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6062" y="1338262"/>
            <a:ext cx="661987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890587"/>
            <a:ext cx="7364916" cy="442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09612"/>
            <a:ext cx="11734800" cy="54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464" y="136525"/>
            <a:ext cx="9757072" cy="5786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057" y="738114"/>
            <a:ext cx="19716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025" y="1570746"/>
            <a:ext cx="9459197" cy="426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0"/>
          <p:cNvSpPr txBox="1"/>
          <p:nvPr/>
        </p:nvSpPr>
        <p:spPr>
          <a:xfrm>
            <a:off x="2927098" y="2721113"/>
            <a:ext cx="5683502" cy="707886"/>
          </a:xfrm>
          <a:prstGeom prst="rect">
            <a:avLst/>
          </a:prstGeom>
          <a:gradFill>
            <a:gsLst>
              <a:gs pos="0">
                <a:srgbClr val="2968A2"/>
              </a:gs>
              <a:gs pos="48000">
                <a:srgbClr val="5F9DD6"/>
              </a:gs>
              <a:gs pos="100000">
                <a:srgbClr val="9CC2E5"/>
              </a:gs>
            </a:gsLst>
            <a:lin ang="16200000" scaled="0"/>
          </a:gradFill>
          <a:ln>
            <a:noFill/>
          </a:ln>
          <a:effectLst>
            <a:outerShdw blurRad="76200" kx="800400" rotWithShape="0" algn="br" dir="8100000" dist="12700" sy="-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AMAZON S3 &amp;  RDS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21473"/>
            <a:ext cx="9388751" cy="4903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065" y="941588"/>
            <a:ext cx="8899870" cy="4460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513" y="814831"/>
            <a:ext cx="8696117" cy="4732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654985"/>
            <a:ext cx="9616523" cy="131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814" y="2217099"/>
            <a:ext cx="9421674" cy="3889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886430"/>
            <a:ext cx="11353800" cy="4860901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217" y="435432"/>
            <a:ext cx="8435629" cy="125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5875" y="1749701"/>
            <a:ext cx="8294311" cy="426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7"/>
          <p:cNvSpPr txBox="1"/>
          <p:nvPr/>
        </p:nvSpPr>
        <p:spPr>
          <a:xfrm>
            <a:off x="1787128" y="3440168"/>
            <a:ext cx="8617744" cy="584775"/>
          </a:xfrm>
          <a:prstGeom prst="rect">
            <a:avLst/>
          </a:prstGeom>
          <a:gradFill>
            <a:gsLst>
              <a:gs pos="0">
                <a:srgbClr val="2968A2"/>
              </a:gs>
              <a:gs pos="48000">
                <a:srgbClr val="5F9DD6"/>
              </a:gs>
              <a:gs pos="100000">
                <a:srgbClr val="9CC2E5"/>
              </a:gs>
            </a:gsLst>
            <a:lin ang="16200000" scaled="0"/>
          </a:gradFill>
          <a:ln>
            <a:noFill/>
          </a:ln>
          <a:effectLst>
            <a:outerShdw blurRad="152400" sx="90000" rotWithShape="0" dir="5400000" dist="317500" sy="-19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: Networking  &amp; How to configure networking</a:t>
            </a:r>
            <a:endParaRPr/>
          </a:p>
        </p:txBody>
      </p:sp>
      <p:pic>
        <p:nvPicPr>
          <p:cNvPr descr="Social network" id="544" name="Google Shape;54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033" y="1549005"/>
            <a:ext cx="1683296" cy="1683296"/>
          </a:xfrm>
          <a:prstGeom prst="rect">
            <a:avLst/>
          </a:prstGeom>
          <a:noFill/>
          <a:ln>
            <a:noFill/>
          </a:ln>
          <a:effectLst>
            <a:outerShdw blurRad="152400" sx="90000" rotWithShape="0" dir="5400000" dist="317500" sy="-19000">
              <a:srgbClr val="000000">
                <a:alpha val="14901"/>
              </a:srgbClr>
            </a:outerShdw>
          </a:effec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7269" y="1071217"/>
            <a:ext cx="4250635" cy="38904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550" name="Google Shape;55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2973" y="1751805"/>
            <a:ext cx="8669227" cy="3645937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722" y="1495942"/>
            <a:ext cx="9138823" cy="3866116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450" y="1481137"/>
            <a:ext cx="49911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435" y="1425236"/>
            <a:ext cx="9591237" cy="4007528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195" y="1836524"/>
            <a:ext cx="8663609" cy="2563198"/>
          </a:xfrm>
          <a:prstGeom prst="rect">
            <a:avLst/>
          </a:prstGeom>
          <a:noFill/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922" y="1092242"/>
            <a:ext cx="6109043" cy="2578610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</p:pic>
      <p:pic>
        <p:nvPicPr>
          <p:cNvPr id="575" name="Google Shape;575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1" y="1092242"/>
            <a:ext cx="4114799" cy="2578609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599955"/>
            <a:ext cx="7636979" cy="526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070527"/>
            <a:ext cx="10220050" cy="471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496" y="833519"/>
            <a:ext cx="8711648" cy="4985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1208446"/>
            <a:ext cx="9948863" cy="4201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1965" y="1028765"/>
            <a:ext cx="9259128" cy="4268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761" y="1245704"/>
            <a:ext cx="9917485" cy="384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2020-08-07T21:13:39Z</dcterms:created>
  <dc:creator>Shashib bag</dc:creator>
</cp:coreProperties>
</file>